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1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0594E0-7EEC-4A9D-8850-ABC1DA7256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4BD2C2-1EF5-494A-918A-66F8472EA8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594E0-7EEC-4A9D-8850-ABC1DA7256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BD2C2-1EF5-494A-918A-66F8472EA8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50594E0-7EEC-4A9D-8850-ABC1DA7256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4BD2C2-1EF5-494A-918A-66F8472EA8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594E0-7EEC-4A9D-8850-ABC1DA7256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BD2C2-1EF5-494A-918A-66F8472EA8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0594E0-7EEC-4A9D-8850-ABC1DA7256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84BD2C2-1EF5-494A-918A-66F8472EA8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594E0-7EEC-4A9D-8850-ABC1DA7256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BD2C2-1EF5-494A-918A-66F8472EA8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594E0-7EEC-4A9D-8850-ABC1DA7256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BD2C2-1EF5-494A-918A-66F8472EA8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594E0-7EEC-4A9D-8850-ABC1DA7256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BD2C2-1EF5-494A-918A-66F8472EA8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0594E0-7EEC-4A9D-8850-ABC1DA7256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BD2C2-1EF5-494A-918A-66F8472EA8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594E0-7EEC-4A9D-8850-ABC1DA7256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BD2C2-1EF5-494A-918A-66F8472EA8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594E0-7EEC-4A9D-8850-ABC1DA7256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BD2C2-1EF5-494A-918A-66F8472EA81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50594E0-7EEC-4A9D-8850-ABC1DA7256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4BD2C2-1EF5-494A-918A-66F8472EA818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20857956">
            <a:off x="1700926" y="4087727"/>
            <a:ext cx="7539245" cy="2091120"/>
          </a:xfrm>
        </p:spPr>
        <p:txBody>
          <a:bodyPr>
            <a:noAutofit/>
          </a:bodyPr>
          <a:lstStyle/>
          <a:p>
            <a:pPr algn="ctr"/>
            <a:r>
              <a:rPr lang="ar-IQ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الغطس</a:t>
            </a:r>
            <a:endParaRPr lang="ar-IQ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2" descr="F:\x3gkajpksamnkp7qjez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571480"/>
            <a:ext cx="5143536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> </a:t>
            </a:r>
            <a:r>
              <a:rPr lang="ar-SA" dirty="0" smtClean="0"/>
              <a:t>الخطوات التعليمية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42984"/>
            <a:ext cx="8143900" cy="5312752"/>
          </a:xfrm>
        </p:spPr>
        <p:txBody>
          <a:bodyPr>
            <a:normAutofit/>
          </a:bodyPr>
          <a:lstStyle/>
          <a:p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1-</a:t>
            </a:r>
            <a:r>
              <a:rPr lang="ar-IQ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من فوق حصان الحلق</a:t>
            </a:r>
          </a:p>
          <a:p>
            <a:r>
              <a:rPr lang="ar-IQ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2- الدحرجة </a:t>
            </a:r>
            <a:r>
              <a:rPr lang="ar-IQ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الامامية</a:t>
            </a:r>
            <a:r>
              <a:rPr lang="ar-IQ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ar-IQ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المكوره</a:t>
            </a:r>
            <a:r>
              <a:rPr lang="ar-IQ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ولكن من النط </a:t>
            </a:r>
            <a:r>
              <a:rPr lang="ar-IQ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للامام</a:t>
            </a:r>
            <a:r>
              <a:rPr lang="ar-IQ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قليلا </a:t>
            </a:r>
          </a:p>
          <a:p>
            <a:r>
              <a:rPr lang="ar-IQ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3- يمسك اللاعب </a:t>
            </a:r>
            <a:r>
              <a:rPr lang="ar-IQ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اثناء</a:t>
            </a:r>
            <a:r>
              <a:rPr lang="ar-IQ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الطيران </a:t>
            </a:r>
            <a:r>
              <a:rPr lang="ar-IQ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ومن وضعه في كيفية التدحرج</a:t>
            </a:r>
          </a:p>
          <a:p>
            <a:r>
              <a:rPr lang="ar-IQ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4- </a:t>
            </a:r>
            <a:r>
              <a:rPr lang="ar-IQ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اداء</a:t>
            </a:r>
            <a:r>
              <a:rPr lang="ar-IQ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قفزة الدلفين بعبور بساط </a:t>
            </a:r>
            <a:r>
              <a:rPr lang="ar-IQ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او</a:t>
            </a:r>
            <a:r>
              <a:rPr lang="ar-IQ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صندوق مغطى ببساط</a:t>
            </a:r>
          </a:p>
          <a:p>
            <a:r>
              <a:rPr lang="ar-IQ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5- </a:t>
            </a:r>
            <a:r>
              <a:rPr lang="ar-IQ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اداء</a:t>
            </a:r>
            <a:r>
              <a:rPr lang="ar-IQ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الحركة بالمساعدة الخفيفة </a:t>
            </a:r>
          </a:p>
          <a:p>
            <a:r>
              <a:rPr lang="ar-IQ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6- </a:t>
            </a:r>
            <a:r>
              <a:rPr lang="ar-IQ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اداء</a:t>
            </a:r>
            <a:r>
              <a:rPr lang="ar-IQ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الحركة فوق البساط </a:t>
            </a:r>
          </a:p>
          <a:p>
            <a:r>
              <a:rPr lang="ar-IQ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7- </a:t>
            </a:r>
            <a:r>
              <a:rPr lang="ar-IQ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اداء</a:t>
            </a:r>
            <a:r>
              <a:rPr lang="ar-IQ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الحركة بدون مساعدة </a:t>
            </a:r>
          </a:p>
          <a:p>
            <a:r>
              <a:rPr lang="ar-IQ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8- </a:t>
            </a:r>
            <a:r>
              <a:rPr lang="ar-IQ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اداء</a:t>
            </a:r>
            <a:r>
              <a:rPr lang="ar-IQ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الحركة بالقفز فوق صندوق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> </a:t>
            </a:r>
            <a:r>
              <a:rPr lang="ar-SA" dirty="0" smtClean="0"/>
              <a:t>النواحي الفنية       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214422"/>
            <a:ext cx="7239000" cy="4846320"/>
          </a:xfrm>
        </p:spPr>
        <p:txBody>
          <a:bodyPr>
            <a:normAutofit/>
          </a:bodyPr>
          <a:lstStyle/>
          <a:p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ان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هذه المهارة تمتاز بمد الجسم كاملا في الهواء بعد اخذ اللاعبة عدة خطوات والقفز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الاعلى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ثم فتح الجسم وتقوس بسيط في الظهر قبل وصول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الارض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وعند الهبوط تقوم اللاعبة بوضع ذراعيها على البساط وضم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راسها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صدرها ،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714356"/>
            <a:ext cx="7239000" cy="48463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ويكون النزول لحركة الدحرجة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الامامية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المكورة نفسها وهذه الحركة شبيه لبداية الغطس عند لاعبي السباحة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اثناء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التهيؤ للقفز من المنصة ونهايتها درجة اعتيادية لذا سميت بالغطس وهي من الحركات الصعبة بالنسبة للصغار 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والمبتدئين .</a:t>
            </a:r>
            <a:endParaRPr lang="ar-IQ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> </a:t>
            </a:r>
            <a:r>
              <a:rPr lang="ar-SA" dirty="0" smtClean="0"/>
              <a:t>الأخطاء الشائعة  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1- عدم وجود طيران </a:t>
            </a:r>
            <a:r>
              <a:rPr lang="ar-IQ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اثناء</a:t>
            </a:r>
            <a:r>
              <a:rPr lang="ar-IQ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القفز </a:t>
            </a:r>
          </a:p>
          <a:p>
            <a:r>
              <a:rPr lang="ar-IQ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2- زاوية حادة جدا في الورك قبل </a:t>
            </a:r>
            <a:r>
              <a:rPr lang="ar-IQ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اداء</a:t>
            </a:r>
            <a:r>
              <a:rPr lang="ar-IQ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الدحرجة </a:t>
            </a:r>
          </a:p>
          <a:p>
            <a:r>
              <a:rPr lang="ar-IQ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3- النزول على </a:t>
            </a:r>
            <a:r>
              <a:rPr lang="ar-IQ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الراس</a:t>
            </a:r>
            <a:r>
              <a:rPr lang="ar-IQ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r>
              <a:rPr lang="ar-IQ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4- تكور الجسم قبل الهبوط </a:t>
            </a:r>
          </a:p>
          <a:p>
            <a:r>
              <a:rPr lang="ar-IQ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5- </a:t>
            </a:r>
            <a:r>
              <a:rPr lang="ar-IQ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انهاء</a:t>
            </a:r>
            <a:r>
              <a:rPr lang="ar-IQ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المهارة على </a:t>
            </a:r>
            <a:r>
              <a:rPr lang="ar-IQ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امشاط</a:t>
            </a:r>
            <a:r>
              <a:rPr lang="ar-IQ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القدم </a:t>
            </a:r>
            <a:endParaRPr lang="en-US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صور توضيحية للمهارة </a:t>
            </a:r>
            <a:endParaRPr lang="ar-IQ" dirty="0"/>
          </a:p>
        </p:txBody>
      </p:sp>
      <p:pic>
        <p:nvPicPr>
          <p:cNvPr id="4" name="Picture 2" descr="F:\48260298_1978178965819926_3807976459138498560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77790"/>
            <a:ext cx="7239000" cy="31105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48197894_533101833871850_2176291200540082176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97174"/>
            <a:ext cx="7239000" cy="4562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48084315_719096221808799_7736882863571730432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7239000" cy="2608585"/>
          </a:xfrm>
          <a:prstGeom prst="rect">
            <a:avLst/>
          </a:prstGeom>
          <a:noFill/>
        </p:spPr>
      </p:pic>
      <p:pic>
        <p:nvPicPr>
          <p:cNvPr id="4099" name="Picture 3" descr="F:\48076638_2620510717989915_5042062091041636352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286124"/>
            <a:ext cx="5929354" cy="30003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173</Words>
  <Application>Microsoft Office PowerPoint</Application>
  <PresentationFormat>عرض على الشاشة (3:4)‏</PresentationFormat>
  <Paragraphs>21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وافر</vt:lpstr>
      <vt:lpstr>الشريحة 1</vt:lpstr>
      <vt:lpstr> الخطوات التعليمية  </vt:lpstr>
      <vt:lpstr> النواحي الفنية         </vt:lpstr>
      <vt:lpstr>الشريحة 4</vt:lpstr>
      <vt:lpstr> الأخطاء الشائعة    </vt:lpstr>
      <vt:lpstr>صور توضيحية للمهارة </vt:lpstr>
      <vt:lpstr>الشريحة 7</vt:lpstr>
      <vt:lpstr>الشريحة 8</vt:lpstr>
    </vt:vector>
  </TitlesOfParts>
  <Company>LARA PC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ALI SAHIUNY</dc:creator>
  <cp:lastModifiedBy>ALI SAHIUNY</cp:lastModifiedBy>
  <cp:revision>5</cp:revision>
  <dcterms:created xsi:type="dcterms:W3CDTF">2018-12-09T12:42:37Z</dcterms:created>
  <dcterms:modified xsi:type="dcterms:W3CDTF">2018-12-11T19:39:30Z</dcterms:modified>
</cp:coreProperties>
</file>